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17"/>
  </p:notesMasterIdLst>
  <p:sldIdLst>
    <p:sldId id="273" r:id="rId2"/>
    <p:sldId id="256" r:id="rId3"/>
    <p:sldId id="281" r:id="rId4"/>
    <p:sldId id="283" r:id="rId5"/>
    <p:sldId id="271" r:id="rId6"/>
    <p:sldId id="280" r:id="rId7"/>
    <p:sldId id="277" r:id="rId8"/>
    <p:sldId id="282" r:id="rId9"/>
    <p:sldId id="284" r:id="rId10"/>
    <p:sldId id="270" r:id="rId11"/>
    <p:sldId id="275" r:id="rId12"/>
    <p:sldId id="272" r:id="rId13"/>
    <p:sldId id="279" r:id="rId14"/>
    <p:sldId id="278" r:id="rId15"/>
    <p:sldId id="285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84"/>
  </p:normalViewPr>
  <p:slideViewPr>
    <p:cSldViewPr snapToGrid="0" snapToObjects="1">
      <p:cViewPr varScale="1">
        <p:scale>
          <a:sx n="36" d="100"/>
          <a:sy n="36" d="100"/>
        </p:scale>
        <p:origin x="11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D69180-F111-4DD5-A34E-C8831F7EF23B}" type="datetimeFigureOut">
              <a:rPr lang="de-CH" smtClean="0"/>
              <a:t>23.06.2022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D1767F-21AB-4F4E-96BF-80BF2B45FBF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87592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1767F-21AB-4F4E-96BF-80BF2B45FBF8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92327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1767F-21AB-4F4E-96BF-80BF2B45FBF8}" type="slidenum">
              <a:rPr lang="de-CH" smtClean="0"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60359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1F39829-8E3D-EA46-B4A6-978466F18F6F}" type="datetimeFigureOut">
              <a:rPr lang="de-DE" smtClean="0"/>
              <a:t>23.06.2022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6D7A762-8D95-FE49-9022-B0E24822FDA1}" type="slidenum">
              <a:rPr lang="de-DE" smtClean="0"/>
              <a:t>‹Nr.›</a:t>
            </a:fld>
            <a:endParaRPr lang="de-DE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4839706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9829-8E3D-EA46-B4A6-978466F18F6F}" type="datetimeFigureOut">
              <a:rPr lang="de-DE" smtClean="0"/>
              <a:t>23.06.2022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7A762-8D95-FE49-9022-B0E24822FD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5496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9829-8E3D-EA46-B4A6-978466F18F6F}" type="datetimeFigureOut">
              <a:rPr lang="de-DE" smtClean="0"/>
              <a:t>23.06.2022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7A762-8D95-FE49-9022-B0E24822FD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3891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9829-8E3D-EA46-B4A6-978466F18F6F}" type="datetimeFigureOut">
              <a:rPr lang="de-DE" smtClean="0"/>
              <a:t>23.06.2022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7A762-8D95-FE49-9022-B0E24822FD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0878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1F39829-8E3D-EA46-B4A6-978466F18F6F}" type="datetimeFigureOut">
              <a:rPr lang="de-DE" smtClean="0"/>
              <a:t>23.06.2022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6D7A762-8D95-FE49-9022-B0E24822FDA1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2947159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9829-8E3D-EA46-B4A6-978466F18F6F}" type="datetimeFigureOut">
              <a:rPr lang="de-DE" smtClean="0"/>
              <a:t>23.06.2022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7A762-8D95-FE49-9022-B0E24822FD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823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9829-8E3D-EA46-B4A6-978466F18F6F}" type="datetimeFigureOut">
              <a:rPr lang="de-DE" smtClean="0"/>
              <a:t>23.06.2022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7A762-8D95-FE49-9022-B0E24822FD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8934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9829-8E3D-EA46-B4A6-978466F18F6F}" type="datetimeFigureOut">
              <a:rPr lang="de-DE" smtClean="0"/>
              <a:t>23.06.2022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7A762-8D95-FE49-9022-B0E24822FD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8335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9829-8E3D-EA46-B4A6-978466F18F6F}" type="datetimeFigureOut">
              <a:rPr lang="de-DE" smtClean="0"/>
              <a:t>23.06.2022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7A762-8D95-FE49-9022-B0E24822FD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7766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1F39829-8E3D-EA46-B4A6-978466F18F6F}" type="datetimeFigureOut">
              <a:rPr lang="de-DE" smtClean="0"/>
              <a:t>23.06.2022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6D7A762-8D95-FE49-9022-B0E24822FDA1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16277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1F39829-8E3D-EA46-B4A6-978466F18F6F}" type="datetimeFigureOut">
              <a:rPr lang="de-DE" smtClean="0"/>
              <a:t>23.06.2022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6D7A762-8D95-FE49-9022-B0E24822FDA1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96744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01F39829-8E3D-EA46-B4A6-978466F18F6F}" type="datetimeFigureOut">
              <a:rPr lang="de-DE" smtClean="0"/>
              <a:t>23.06.2022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36D7A762-8D95-FE49-9022-B0E24822FDA1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65091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50F206-BF03-4157-B898-A78DB35B8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902" y="225352"/>
            <a:ext cx="6260212" cy="5020353"/>
          </a:xfrm>
        </p:spPr>
        <p:txBody>
          <a:bodyPr>
            <a:normAutofit/>
          </a:bodyPr>
          <a:lstStyle/>
          <a:p>
            <a:endParaRPr lang="de-CH" dirty="0"/>
          </a:p>
        </p:txBody>
      </p:sp>
      <p:pic>
        <p:nvPicPr>
          <p:cNvPr id="4" name="WhatsApp Video 2022-06-18 at 15.18.23">
            <a:hlinkClick r:id="" action="ppaction://media"/>
            <a:extLst>
              <a:ext uri="{FF2B5EF4-FFF2-40B4-BE49-F238E27FC236}">
                <a16:creationId xmlns:a16="http://schemas.microsoft.com/office/drawing/2014/main" id="{85D4C73D-AA8E-A87B-BE9E-B2B0F4ECB09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01354"/>
          </a:xfrm>
        </p:spPr>
      </p:pic>
    </p:spTree>
    <p:extLst>
      <p:ext uri="{BB962C8B-B14F-4D97-AF65-F5344CB8AC3E}">
        <p14:creationId xmlns:p14="http://schemas.microsoft.com/office/powerpoint/2010/main" val="149434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7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57B4C2-EE6C-45FA-B740-546440A37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562" y="685800"/>
            <a:ext cx="10493524" cy="14859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Lagerleitung</a:t>
            </a:r>
            <a:endParaRPr lang="en-US" dirty="0"/>
          </a:p>
        </p:txBody>
      </p:sp>
      <p:pic>
        <p:nvPicPr>
          <p:cNvPr id="14" name="Grafik 13" descr="Ein Bild, das Person, draußen enthält.&#10;&#10;Automatisch generierte Beschreibung">
            <a:extLst>
              <a:ext uri="{FF2B5EF4-FFF2-40B4-BE49-F238E27FC236}">
                <a16:creationId xmlns:a16="http://schemas.microsoft.com/office/drawing/2014/main" id="{C5F9A230-3422-810F-4602-E25D08436E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20" t="23230" r="28657" b="14119"/>
          <a:stretch/>
        </p:blipFill>
        <p:spPr>
          <a:xfrm>
            <a:off x="1711083" y="2090809"/>
            <a:ext cx="2488215" cy="379836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1526A95-9F15-15A5-6AC8-F92AE01AE926}"/>
              </a:ext>
            </a:extLst>
          </p:cNvPr>
          <p:cNvSpPr txBox="1"/>
          <p:nvPr/>
        </p:nvSpPr>
        <p:spPr>
          <a:xfrm>
            <a:off x="2192379" y="5930366"/>
            <a:ext cx="1638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Lars Fasel (22)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7CC7A6D-6769-70A2-62CB-717203EC086E}"/>
              </a:ext>
            </a:extLst>
          </p:cNvPr>
          <p:cNvSpPr txBox="1"/>
          <p:nvPr/>
        </p:nvSpPr>
        <p:spPr>
          <a:xfrm>
            <a:off x="5556084" y="5930366"/>
            <a:ext cx="1848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err="1"/>
              <a:t>Maena</a:t>
            </a:r>
            <a:r>
              <a:rPr lang="de-CH" dirty="0"/>
              <a:t> Stritt (19)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3E9C51A-2A96-FA3E-428C-4414CF936B88}"/>
              </a:ext>
            </a:extLst>
          </p:cNvPr>
          <p:cNvSpPr txBox="1"/>
          <p:nvPr/>
        </p:nvSpPr>
        <p:spPr>
          <a:xfrm>
            <a:off x="8884572" y="5949007"/>
            <a:ext cx="2230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Raphael Bischof (18)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1973B62-A061-EEB2-16F2-D428A88799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8283" y="2090809"/>
            <a:ext cx="2597991" cy="389793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B40C0E7-2B3A-1903-AA6C-366C8A62F3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654" t="11477" r="21476" b="54598"/>
          <a:stretch/>
        </p:blipFill>
        <p:spPr>
          <a:xfrm>
            <a:off x="8455259" y="2090810"/>
            <a:ext cx="2843357" cy="3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911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CEE4E4-D148-4C79-882F-FD99173C2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562" y="685800"/>
            <a:ext cx="10493524" cy="14859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Küche</a:t>
            </a:r>
            <a:r>
              <a:rPr lang="en-US" dirty="0"/>
              <a:t>, Coach und </a:t>
            </a:r>
            <a:r>
              <a:rPr lang="en-US" dirty="0" err="1"/>
              <a:t>Präses</a:t>
            </a:r>
            <a:endParaRPr lang="en-US" dirty="0"/>
          </a:p>
        </p:txBody>
      </p:sp>
      <p:pic>
        <p:nvPicPr>
          <p:cNvPr id="3074" name="Picture 2" descr="Carole Fasel ist die neue Präsidentin des Generalrates von Düdingen -  Freiburger Nachrichten">
            <a:extLst>
              <a:ext uri="{FF2B5EF4-FFF2-40B4-BE49-F238E27FC236}">
                <a16:creationId xmlns:a16="http://schemas.microsoft.com/office/drawing/2014/main" id="{14775F76-097D-EA96-47E7-FF924677F3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5" t="11037" r="26102" b="6882"/>
          <a:stretch/>
        </p:blipFill>
        <p:spPr bwMode="auto">
          <a:xfrm>
            <a:off x="7489524" y="1638027"/>
            <a:ext cx="3018250" cy="404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4D6E340-1F65-767D-33EC-07F82164B6C1}"/>
              </a:ext>
            </a:extLst>
          </p:cNvPr>
          <p:cNvSpPr txBox="1"/>
          <p:nvPr/>
        </p:nvSpPr>
        <p:spPr>
          <a:xfrm>
            <a:off x="1131162" y="2419681"/>
            <a:ext cx="5443809" cy="3531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CH" sz="3200" b="1" dirty="0"/>
              <a:t>Küchenchefin</a:t>
            </a:r>
            <a:r>
              <a:rPr lang="de-CH" sz="3200" dirty="0"/>
              <a:t>: </a:t>
            </a:r>
          </a:p>
          <a:p>
            <a:r>
              <a:rPr lang="de-CH" sz="3200" dirty="0"/>
              <a:t>Carole Fasel</a:t>
            </a:r>
          </a:p>
          <a:p>
            <a:endParaRPr lang="de-CH" sz="32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CH" sz="3200" b="1" dirty="0"/>
              <a:t>Coach &amp; Präses:</a:t>
            </a:r>
          </a:p>
          <a:p>
            <a:pPr marL="384048" indent="-384048" defTabSz="914400">
              <a:lnSpc>
                <a:spcPct val="94000"/>
              </a:lnSpc>
              <a:spcAft>
                <a:spcPts val="200"/>
              </a:spcAft>
              <a:buFont typeface="Franklin Gothic Book" panose="020B0503020102020204" pitchFamily="34" charset="0"/>
            </a:pPr>
            <a:r>
              <a:rPr lang="en-US" sz="3200" dirty="0">
                <a:solidFill>
                  <a:schemeClr val="tx2"/>
                </a:solidFill>
              </a:rPr>
              <a:t>Nicole </a:t>
            </a:r>
            <a:r>
              <a:rPr lang="en-US" sz="3200" dirty="0" err="1">
                <a:solidFill>
                  <a:schemeClr val="tx2"/>
                </a:solidFill>
              </a:rPr>
              <a:t>Schwaller</a:t>
            </a:r>
            <a:endParaRPr lang="en-US" sz="3200" dirty="0">
              <a:solidFill>
                <a:schemeClr val="tx2"/>
              </a:solidFill>
            </a:endParaRPr>
          </a:p>
          <a:p>
            <a:pPr marL="384048" indent="-384048" defTabSz="914400">
              <a:lnSpc>
                <a:spcPct val="94000"/>
              </a:lnSpc>
              <a:spcAft>
                <a:spcPts val="200"/>
              </a:spcAft>
              <a:buFont typeface="Franklin Gothic Book" panose="020B0503020102020204" pitchFamily="34" charset="0"/>
            </a:pPr>
            <a:r>
              <a:rPr lang="en-US" sz="3200" dirty="0">
                <a:solidFill>
                  <a:schemeClr val="tx2"/>
                </a:solidFill>
              </a:rPr>
              <a:t>Olivier Berger</a:t>
            </a:r>
          </a:p>
          <a:p>
            <a:endParaRPr lang="de-CH" sz="32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A3061D7-9F2C-97A7-E728-C6D31001E25B}"/>
              </a:ext>
            </a:extLst>
          </p:cNvPr>
          <p:cNvSpPr txBox="1"/>
          <p:nvPr/>
        </p:nvSpPr>
        <p:spPr>
          <a:xfrm>
            <a:off x="8242737" y="5753895"/>
            <a:ext cx="1511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dirty="0"/>
              <a:t>Carole Fasel</a:t>
            </a:r>
          </a:p>
        </p:txBody>
      </p:sp>
    </p:spTree>
    <p:extLst>
      <p:ext uri="{BB962C8B-B14F-4D97-AF65-F5344CB8AC3E}">
        <p14:creationId xmlns:p14="http://schemas.microsoft.com/office/powerpoint/2010/main" val="1302925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A15ED6-A644-4138-B6A7-BA42A1D8C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562" y="685800"/>
            <a:ext cx="10493524" cy="1485900"/>
          </a:xfrm>
        </p:spPr>
        <p:txBody>
          <a:bodyPr>
            <a:normAutofit/>
          </a:bodyPr>
          <a:lstStyle/>
          <a:p>
            <a:r>
              <a:rPr lang="de-CH"/>
              <a:t>Was erwartet die Kinder im Lager?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D3134B6-B237-4BA4-8BD7-1B44A8AA8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562" y="2286000"/>
            <a:ext cx="5072437" cy="3581400"/>
          </a:xfrm>
        </p:spPr>
        <p:txBody>
          <a:bodyPr>
            <a:normAutofit/>
          </a:bodyPr>
          <a:lstStyle/>
          <a:p>
            <a:r>
              <a:rPr lang="de-CH" sz="3200" dirty="0"/>
              <a:t>Spiel und Spass</a:t>
            </a:r>
          </a:p>
          <a:p>
            <a:r>
              <a:rPr lang="de-CH" sz="3200" dirty="0"/>
              <a:t>Vielseitige Aktivitäten</a:t>
            </a:r>
          </a:p>
          <a:p>
            <a:r>
              <a:rPr lang="de-CH" sz="3200" dirty="0" err="1"/>
              <a:t>Zäme</a:t>
            </a:r>
            <a:r>
              <a:rPr lang="de-CH" sz="3200" dirty="0"/>
              <a:t> </a:t>
            </a:r>
            <a:r>
              <a:rPr lang="de-CH" sz="3200" dirty="0" err="1"/>
              <a:t>sy</a:t>
            </a:r>
            <a:endParaRPr lang="de-CH" sz="3200" dirty="0"/>
          </a:p>
          <a:p>
            <a:r>
              <a:rPr lang="de-CH" sz="3200" dirty="0"/>
              <a:t>Natur erleben</a:t>
            </a:r>
          </a:p>
          <a:p>
            <a:endParaRPr lang="de-CH" sz="1800" dirty="0"/>
          </a:p>
        </p:txBody>
      </p:sp>
      <p:pic>
        <p:nvPicPr>
          <p:cNvPr id="5" name="Grafik 4" descr="Ein Bild, das Baum, Gras, draußen, Person enthält.&#10;&#10;Automatisch generierte Beschreibung">
            <a:extLst>
              <a:ext uri="{FF2B5EF4-FFF2-40B4-BE49-F238E27FC236}">
                <a16:creationId xmlns:a16="http://schemas.microsoft.com/office/drawing/2014/main" id="{DA13B882-ADCC-4156-A464-9821AE44C3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82" r="23612" b="-2"/>
          <a:stretch/>
        </p:blipFill>
        <p:spPr>
          <a:xfrm>
            <a:off x="6172203" y="1807117"/>
            <a:ext cx="5072436" cy="480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756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F837AE-9D7C-42EC-A396-4A1422A0D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562" y="685800"/>
            <a:ext cx="10493524" cy="1485900"/>
          </a:xfrm>
        </p:spPr>
        <p:txBody>
          <a:bodyPr>
            <a:normAutofit/>
          </a:bodyPr>
          <a:lstStyle/>
          <a:p>
            <a:r>
              <a:rPr lang="de-CH" dirty="0"/>
              <a:t>Elternbesuche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07E817E-DDE1-438D-80AC-09405AA3D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562" y="2286000"/>
            <a:ext cx="6596438" cy="3581400"/>
          </a:xfrm>
        </p:spPr>
        <p:txBody>
          <a:bodyPr>
            <a:normAutofit/>
          </a:bodyPr>
          <a:lstStyle/>
          <a:p>
            <a:r>
              <a:rPr lang="de-CH" sz="3200" dirty="0"/>
              <a:t>Unerwünscht</a:t>
            </a:r>
          </a:p>
          <a:p>
            <a:r>
              <a:rPr lang="de-CH" sz="3200" dirty="0"/>
              <a:t>Im Notfall Kontakt mit Lagerleitung aufnehmen</a:t>
            </a:r>
          </a:p>
          <a:p>
            <a:r>
              <a:rPr lang="de-CH" sz="3200" dirty="0"/>
              <a:t>FN-Lagerbericht lesen</a:t>
            </a:r>
          </a:p>
          <a:p>
            <a:r>
              <a:rPr lang="de-CH" sz="3200" dirty="0"/>
              <a:t>Jubla Düdingen Instagram</a:t>
            </a:r>
          </a:p>
        </p:txBody>
      </p:sp>
      <p:pic>
        <p:nvPicPr>
          <p:cNvPr id="7" name="Graphic 6" descr="Ohr">
            <a:extLst>
              <a:ext uri="{FF2B5EF4-FFF2-40B4-BE49-F238E27FC236}">
                <a16:creationId xmlns:a16="http://schemas.microsoft.com/office/drawing/2014/main" id="{F5980899-A518-DCA4-DE68-E4C79C8BA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71287" y="2350235"/>
            <a:ext cx="3542618" cy="354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653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805D77-68CA-4DBD-8E93-2E314168F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562" y="685800"/>
            <a:ext cx="10493524" cy="1485900"/>
          </a:xfrm>
        </p:spPr>
        <p:txBody>
          <a:bodyPr>
            <a:normAutofit/>
          </a:bodyPr>
          <a:lstStyle/>
          <a:p>
            <a:r>
              <a:rPr lang="de-CH"/>
              <a:t>Gepäck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9F89C22-0475-4427-B7C8-0269AD40E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D1C0525-696B-4736-B694-6DE379EAB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562" y="2286000"/>
            <a:ext cx="5823552" cy="3581400"/>
          </a:xfrm>
        </p:spPr>
        <p:txBody>
          <a:bodyPr>
            <a:normAutofit/>
          </a:bodyPr>
          <a:lstStyle/>
          <a:p>
            <a:r>
              <a:rPr lang="de-CH" sz="3200" dirty="0"/>
              <a:t>Kleider in Plastiksäcke packen</a:t>
            </a:r>
          </a:p>
          <a:p>
            <a:r>
              <a:rPr lang="de-CH" sz="3200" dirty="0"/>
              <a:t>Tasche/Koffer/Plastikkiste</a:t>
            </a:r>
          </a:p>
          <a:p>
            <a:r>
              <a:rPr lang="de-CH" sz="3200" dirty="0"/>
              <a:t>Kleider und Schuhe anschreiben</a:t>
            </a:r>
          </a:p>
          <a:p>
            <a:r>
              <a:rPr lang="de-CH" sz="3200" dirty="0"/>
              <a:t>Geschirrsack</a:t>
            </a:r>
          </a:p>
        </p:txBody>
      </p:sp>
      <p:pic>
        <p:nvPicPr>
          <p:cNvPr id="26" name="Graphic 25" descr="Shirt">
            <a:extLst>
              <a:ext uri="{FF2B5EF4-FFF2-40B4-BE49-F238E27FC236}">
                <a16:creationId xmlns:a16="http://schemas.microsoft.com/office/drawing/2014/main" id="{A4EE201F-0482-A925-4844-3F058603C5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08740" y="2350235"/>
            <a:ext cx="3542618" cy="354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850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E955B7-7DE8-6683-A2C9-8795EC684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2. Teil Marktplatz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30B66C-11F3-6BE7-4EE4-0C0A16AC0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5999"/>
            <a:ext cx="9601200" cy="43760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3600" dirty="0"/>
              <a:t>Offene Fragen stellen, austauschen mit:</a:t>
            </a:r>
          </a:p>
          <a:p>
            <a:r>
              <a:rPr lang="de-CH" sz="3600" dirty="0"/>
              <a:t>Doktor </a:t>
            </a:r>
          </a:p>
          <a:p>
            <a:r>
              <a:rPr lang="de-CH" sz="3600" dirty="0"/>
              <a:t>Präses</a:t>
            </a:r>
          </a:p>
          <a:p>
            <a:r>
              <a:rPr lang="de-CH" sz="3600" dirty="0"/>
              <a:t>Küche</a:t>
            </a:r>
          </a:p>
          <a:p>
            <a:r>
              <a:rPr lang="de-CH" sz="3600" dirty="0"/>
              <a:t>Lagerleitung (Allgemeines)</a:t>
            </a:r>
          </a:p>
          <a:p>
            <a:pPr marL="0" indent="0">
              <a:buNone/>
            </a:pPr>
            <a:r>
              <a:rPr lang="de-CH" sz="3600" dirty="0">
                <a:sym typeface="Wingdings" panose="05000000000000000000" pitchFamily="2" charset="2"/>
              </a:rPr>
              <a:t>Kummerkasten</a:t>
            </a:r>
            <a:endParaRPr lang="de-CH" sz="3600" dirty="0"/>
          </a:p>
        </p:txBody>
      </p:sp>
    </p:spTree>
    <p:extLst>
      <p:ext uri="{BB962C8B-B14F-4D97-AF65-F5344CB8AC3E}">
        <p14:creationId xmlns:p14="http://schemas.microsoft.com/office/powerpoint/2010/main" val="2077468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ovember 1994: Die Quantenphysik der Zeitreise - Spektrum der Wissenschaft">
            <a:extLst>
              <a:ext uri="{FF2B5EF4-FFF2-40B4-BE49-F238E27FC236}">
                <a16:creationId xmlns:a16="http://schemas.microsoft.com/office/drawing/2014/main" id="{B1C6CABC-F4AF-57DE-5738-F18469DA7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1" r="15579" b="-1"/>
          <a:stretch/>
        </p:blipFill>
        <p:spPr bwMode="auto">
          <a:xfrm>
            <a:off x="-258" y="10"/>
            <a:ext cx="12191980" cy="685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35F49FD-5601-5E74-6D6F-C1B1B999CF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b="1"/>
              <a:t>Sommerlager</a:t>
            </a:r>
            <a:br>
              <a:rPr lang="de-DE" b="1"/>
            </a:br>
            <a:r>
              <a:rPr lang="de-DE" b="1"/>
              <a:t>2022 Büsserach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D254266-8BE6-11D4-5286-928611D09B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11.07.22-23.07.22</a:t>
            </a:r>
          </a:p>
        </p:txBody>
      </p:sp>
    </p:spTree>
    <p:extLst>
      <p:ext uri="{BB962C8B-B14F-4D97-AF65-F5344CB8AC3E}">
        <p14:creationId xmlns:p14="http://schemas.microsoft.com/office/powerpoint/2010/main" val="1576630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66E84D-CDD8-3734-400F-F91296AD2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Ablauf Teil 1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CE5F27D-C6B7-B3AD-6280-B157D700C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013857"/>
            <a:ext cx="5867400" cy="4158343"/>
          </a:xfrm>
        </p:spPr>
        <p:txBody>
          <a:bodyPr>
            <a:normAutofit/>
          </a:bodyPr>
          <a:lstStyle/>
          <a:p>
            <a:r>
              <a:rPr lang="en-US" sz="3200" dirty="0"/>
              <a:t>Allgemeine </a:t>
            </a:r>
            <a:r>
              <a:rPr lang="en-US" sz="3200" dirty="0" err="1"/>
              <a:t>Informationen</a:t>
            </a:r>
            <a:endParaRPr lang="en-US" sz="3200" dirty="0"/>
          </a:p>
          <a:p>
            <a:r>
              <a:rPr lang="en-US" sz="3200" dirty="0" err="1"/>
              <a:t>Leitungsteam</a:t>
            </a:r>
            <a:endParaRPr lang="en-US" sz="3200" dirty="0"/>
          </a:p>
          <a:p>
            <a:r>
              <a:rPr lang="en-US" sz="3200" dirty="0"/>
              <a:t>An- &amp; </a:t>
            </a:r>
            <a:r>
              <a:rPr lang="en-US" sz="3200" dirty="0" err="1"/>
              <a:t>Abreise</a:t>
            </a:r>
            <a:endParaRPr lang="en-US" sz="3200" dirty="0"/>
          </a:p>
          <a:p>
            <a:r>
              <a:rPr lang="en-US" sz="3200" dirty="0" err="1"/>
              <a:t>Gepäckabgabe</a:t>
            </a:r>
            <a:endParaRPr lang="en-US" sz="3200" dirty="0"/>
          </a:p>
          <a:p>
            <a:r>
              <a:rPr lang="en-US" sz="3200" dirty="0" err="1"/>
              <a:t>Lagerprogramm</a:t>
            </a:r>
            <a:r>
              <a:rPr lang="en-US" sz="3200" dirty="0"/>
              <a:t> &amp; </a:t>
            </a:r>
            <a:r>
              <a:rPr lang="en-US" sz="3200" dirty="0" err="1"/>
              <a:t>Lagermotto</a:t>
            </a:r>
            <a:endParaRPr lang="en-US" sz="3200" dirty="0"/>
          </a:p>
          <a:p>
            <a:r>
              <a:rPr lang="en-US" sz="3200" dirty="0" err="1"/>
              <a:t>Elternbesuche</a:t>
            </a:r>
            <a:r>
              <a:rPr lang="en-US" sz="3200" dirty="0"/>
              <a:t> etc.</a:t>
            </a:r>
          </a:p>
          <a:p>
            <a:endParaRPr lang="en-US" sz="3200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6539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66E84D-CDD8-3734-400F-F91296AD2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Ablauf Teil 2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CE5F27D-C6B7-B3AD-6280-B157D700C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5867400" cy="3581400"/>
          </a:xfrm>
        </p:spPr>
        <p:txBody>
          <a:bodyPr>
            <a:normAutofit/>
          </a:bodyPr>
          <a:lstStyle/>
          <a:p>
            <a:r>
              <a:rPr lang="en-US" sz="3200" b="1" dirty="0" err="1"/>
              <a:t>Marktplatz</a:t>
            </a:r>
            <a:endParaRPr lang="en-US" sz="3200" b="1" dirty="0"/>
          </a:p>
          <a:p>
            <a:r>
              <a:rPr lang="en-US" sz="3200" dirty="0" err="1"/>
              <a:t>Kummerkasten</a:t>
            </a:r>
            <a:endParaRPr lang="en-US" sz="3200" dirty="0"/>
          </a:p>
          <a:p>
            <a:r>
              <a:rPr lang="en-US" sz="3200" dirty="0" err="1"/>
              <a:t>Fragen</a:t>
            </a:r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91463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892398-CE70-45C2-8AAD-64432F7B3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562" y="685800"/>
            <a:ext cx="10493524" cy="1485900"/>
          </a:xfrm>
        </p:spPr>
        <p:txBody>
          <a:bodyPr>
            <a:normAutofit/>
          </a:bodyPr>
          <a:lstStyle/>
          <a:p>
            <a:r>
              <a:rPr lang="de-CH"/>
              <a:t>Informationen zum Lager</a:t>
            </a:r>
            <a:br>
              <a:rPr lang="de-CH">
                <a:latin typeface="+mn-lt"/>
              </a:rPr>
            </a:br>
            <a:endParaRPr lang="de-CH">
              <a:latin typeface="+mn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8934B6D-AAA3-4ED7-B4E8-0A1C329B9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562" y="1992085"/>
            <a:ext cx="5551409" cy="3581400"/>
          </a:xfrm>
        </p:spPr>
        <p:txBody>
          <a:bodyPr>
            <a:normAutofit/>
          </a:bodyPr>
          <a:lstStyle/>
          <a:p>
            <a:endParaRPr lang="de-CH" sz="1800" dirty="0"/>
          </a:p>
          <a:p>
            <a:r>
              <a:rPr lang="de-CH" sz="3200" dirty="0"/>
              <a:t>J+S Zeltlager</a:t>
            </a:r>
          </a:p>
          <a:p>
            <a:r>
              <a:rPr lang="de-CH" sz="3200" dirty="0"/>
              <a:t>Lagerthema: Zeitreise</a:t>
            </a:r>
          </a:p>
          <a:p>
            <a:r>
              <a:rPr lang="de-CH" sz="3200" dirty="0"/>
              <a:t>Büsserach, Solothurn</a:t>
            </a:r>
          </a:p>
          <a:p>
            <a:r>
              <a:rPr lang="de-CH" sz="3200" dirty="0"/>
              <a:t>11.-23.07.2022</a:t>
            </a:r>
          </a:p>
          <a:p>
            <a:r>
              <a:rPr lang="de-CH" sz="3200" dirty="0"/>
              <a:t>Option US 16.-23.07.2022</a:t>
            </a:r>
          </a:p>
          <a:p>
            <a:endParaRPr lang="de-CH" sz="1800" dirty="0"/>
          </a:p>
          <a:p>
            <a:endParaRPr lang="de-CH" sz="1800" dirty="0"/>
          </a:p>
        </p:txBody>
      </p:sp>
      <p:pic>
        <p:nvPicPr>
          <p:cNvPr id="26" name="Graphic 25" descr="Dokument">
            <a:extLst>
              <a:ext uri="{FF2B5EF4-FFF2-40B4-BE49-F238E27FC236}">
                <a16:creationId xmlns:a16="http://schemas.microsoft.com/office/drawing/2014/main" id="{36F6437D-AA9A-6E5F-11FA-0DFE9BBCE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93054" y="2350235"/>
            <a:ext cx="3542618" cy="354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163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0129C2-59F2-461A-291B-696E86867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22E68B-C1AE-2B29-6061-AE85003C4D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D73057E-6E92-BEEE-FFB1-5A6E1365C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64242"/>
            <a:ext cx="5001668" cy="35712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2F2E39C-1864-04C1-008E-B01F58B2B4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651"/>
          <a:stretch/>
        </p:blipFill>
        <p:spPr>
          <a:xfrm>
            <a:off x="6067317" y="1564243"/>
            <a:ext cx="5286483" cy="357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54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805D77-68CA-4DBD-8E93-2E314168F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902" y="693437"/>
            <a:ext cx="10203486" cy="5020353"/>
          </a:xfrm>
        </p:spPr>
        <p:txBody>
          <a:bodyPr>
            <a:normAutofit/>
          </a:bodyPr>
          <a:lstStyle/>
          <a:p>
            <a:r>
              <a:rPr lang="de-CH" sz="4100" dirty="0"/>
              <a:t>Gepäckabgabe und Kuchenaktion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D1C0525-696B-4736-B694-6DE379EAB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4790" y="1952552"/>
            <a:ext cx="10778610" cy="502035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de-CH" sz="32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2 Wochen Lager</a:t>
            </a:r>
            <a:r>
              <a:rPr lang="de-CH" sz="3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: Freitag, 08. Juli 2022 von 17:00 Uhr – 19:00 Uhr im BZ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de-CH" sz="32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1 Woche Lager und Kuchenaktion</a:t>
            </a:r>
            <a:r>
              <a:rPr lang="de-CH" sz="3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: Freitag, 15. Juli 2022 von 17:00 Uhr – 19:00 Uhr im BZ</a:t>
            </a:r>
          </a:p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endParaRPr lang="de-CH" sz="32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9009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50F206-BF03-4157-B898-A78DB35B8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902" y="649894"/>
            <a:ext cx="7501184" cy="1295399"/>
          </a:xfrm>
        </p:spPr>
        <p:txBody>
          <a:bodyPr>
            <a:normAutofit/>
          </a:bodyPr>
          <a:lstStyle/>
          <a:p>
            <a:r>
              <a:rPr lang="de-CH" dirty="0"/>
              <a:t>Anreise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871D179-F3BC-4012-81DD-535C0971B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0455" y="1889431"/>
            <a:ext cx="8703002" cy="5020353"/>
          </a:xfrm>
        </p:spPr>
        <p:txBody>
          <a:bodyPr>
            <a:normAutofit/>
          </a:bodyPr>
          <a:lstStyle/>
          <a:p>
            <a:r>
              <a:rPr lang="de-CH" sz="3200" b="1" dirty="0"/>
              <a:t>2 Wochen Lager:</a:t>
            </a:r>
          </a:p>
          <a:p>
            <a:pPr marL="0" indent="0">
              <a:buNone/>
            </a:pPr>
            <a:r>
              <a:rPr lang="de-CH" sz="3200" dirty="0"/>
              <a:t>Montag, 11. Juli 2022  </a:t>
            </a:r>
          </a:p>
          <a:p>
            <a:pPr marL="0" indent="0">
              <a:buNone/>
            </a:pPr>
            <a:r>
              <a:rPr lang="de-CH" sz="3200" dirty="0"/>
              <a:t>Treffpunkt: 08:45 Bahnhof Düdingen</a:t>
            </a:r>
          </a:p>
          <a:p>
            <a:pPr marL="0" indent="0">
              <a:buNone/>
            </a:pPr>
            <a:endParaRPr lang="de-CH" sz="3200" dirty="0"/>
          </a:p>
          <a:p>
            <a:r>
              <a:rPr lang="de-CH" sz="3200" b="1" dirty="0"/>
              <a:t>1</a:t>
            </a:r>
            <a:r>
              <a:rPr lang="de-CH" sz="3200" dirty="0"/>
              <a:t> </a:t>
            </a:r>
            <a:r>
              <a:rPr lang="de-CH" sz="3200" b="1" dirty="0"/>
              <a:t>Woche Lager:</a:t>
            </a:r>
          </a:p>
          <a:p>
            <a:pPr marL="0" indent="0">
              <a:buNone/>
            </a:pPr>
            <a:r>
              <a:rPr lang="de-CH" sz="3200" dirty="0"/>
              <a:t>Samstag, 16. Juli 2022 </a:t>
            </a:r>
          </a:p>
          <a:p>
            <a:pPr marL="0" indent="0">
              <a:buNone/>
            </a:pPr>
            <a:r>
              <a:rPr lang="de-CH" sz="3200" dirty="0"/>
              <a:t>Treffpunkt: 08:00 Bahnhof Düdingen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13923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BDCACE-51B6-C5FD-3592-EEDEED491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Rückreise &amp; Gepäck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C0C5A88-A5DE-27C7-72E3-D1C864CDC4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CH" sz="3200" dirty="0"/>
              <a:t>Alle zusammen</a:t>
            </a:r>
          </a:p>
          <a:p>
            <a:r>
              <a:rPr lang="de-CH" sz="3200" dirty="0"/>
              <a:t>Samstag 23.07.2022 ca. 15:30 mit Car</a:t>
            </a:r>
          </a:p>
          <a:p>
            <a:r>
              <a:rPr lang="de-CH" sz="3200" dirty="0"/>
              <a:t>Gemeinsamer Abschied</a:t>
            </a:r>
          </a:p>
          <a:p>
            <a:r>
              <a:rPr lang="de-CH" sz="3200" dirty="0"/>
              <a:t>Bahnhof Düdingen </a:t>
            </a:r>
          </a:p>
          <a:p>
            <a:r>
              <a:rPr lang="de-CH" sz="3200" dirty="0"/>
              <a:t>Gepäckrückgabe am Bahnhof Düdingen</a:t>
            </a:r>
          </a:p>
        </p:txBody>
      </p:sp>
    </p:spTree>
    <p:extLst>
      <p:ext uri="{BB962C8B-B14F-4D97-AF65-F5344CB8AC3E}">
        <p14:creationId xmlns:p14="http://schemas.microsoft.com/office/powerpoint/2010/main" val="168433124"/>
      </p:ext>
    </p:extLst>
  </p:cSld>
  <p:clrMapOvr>
    <a:masterClrMapping/>
  </p:clrMapOvr>
</p:sld>
</file>

<file path=ppt/theme/theme1.xml><?xml version="1.0" encoding="utf-8"?>
<a:theme xmlns:a="http://schemas.openxmlformats.org/drawingml/2006/main" name="Ausschnitt">
  <a:themeElements>
    <a:clrScheme name="Ausschnitt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Ausschnitt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Ausschnitt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TM04033929[[fn=Schiefer]]</Template>
  <TotalTime>0</TotalTime>
  <Words>242</Words>
  <Application>Microsoft Office PowerPoint</Application>
  <PresentationFormat>Breitbild</PresentationFormat>
  <Paragraphs>74</Paragraphs>
  <Slides>15</Slides>
  <Notes>2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9" baseType="lpstr">
      <vt:lpstr>Calibri</vt:lpstr>
      <vt:lpstr>Franklin Gothic Book</vt:lpstr>
      <vt:lpstr>Wingdings</vt:lpstr>
      <vt:lpstr>Ausschnitt</vt:lpstr>
      <vt:lpstr>PowerPoint-Präsentation</vt:lpstr>
      <vt:lpstr>Sommerlager 2022 Büsserach</vt:lpstr>
      <vt:lpstr>Ablauf Teil 1</vt:lpstr>
      <vt:lpstr>Ablauf Teil 2 </vt:lpstr>
      <vt:lpstr>Informationen zum Lager </vt:lpstr>
      <vt:lpstr>PowerPoint-Präsentation</vt:lpstr>
      <vt:lpstr>Gepäckabgabe und Kuchenaktion</vt:lpstr>
      <vt:lpstr>Anreise</vt:lpstr>
      <vt:lpstr>Rückreise &amp; Gepäck</vt:lpstr>
      <vt:lpstr>Lagerleitung</vt:lpstr>
      <vt:lpstr>Küche, Coach und Präses</vt:lpstr>
      <vt:lpstr>Was erwartet die Kinder im Lager?</vt:lpstr>
      <vt:lpstr>Elternbesuche</vt:lpstr>
      <vt:lpstr>Gepäck</vt:lpstr>
      <vt:lpstr>2. Teil Marktplatz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Frederic Tschannen</dc:creator>
  <cp:lastModifiedBy>Raphael Bischof</cp:lastModifiedBy>
  <cp:revision>8</cp:revision>
  <dcterms:created xsi:type="dcterms:W3CDTF">2022-04-21T08:02:49Z</dcterms:created>
  <dcterms:modified xsi:type="dcterms:W3CDTF">2022-06-23T18:24:52Z</dcterms:modified>
</cp:coreProperties>
</file>